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1" r:id="rId3"/>
    <p:sldId id="293" r:id="rId4"/>
    <p:sldId id="288" r:id="rId5"/>
    <p:sldId id="290" r:id="rId6"/>
    <p:sldId id="291" r:id="rId7"/>
    <p:sldId id="292" r:id="rId8"/>
    <p:sldId id="294" r:id="rId9"/>
    <p:sldId id="296" r:id="rId10"/>
    <p:sldId id="264" r:id="rId11"/>
    <p:sldId id="295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영 강" initials="아강" lastIdx="1" clrIdx="0">
    <p:extLst>
      <p:ext uri="{19B8F6BF-5375-455C-9EA6-DF929625EA0E}">
        <p15:presenceInfo xmlns:p15="http://schemas.microsoft.com/office/powerpoint/2012/main" userId="19a61412eed42d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E766"/>
    <a:srgbClr val="C49DD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ESC</a:t>
            </a:r>
            <a:endParaRPr lang="en-US" altLang="ko-KR" sz="8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092616" y="55572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향후개발일정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755E21-D321-41C3-A5F4-CA09443912C5}"/>
              </a:ext>
            </a:extLst>
          </p:cNvPr>
          <p:cNvSpPr txBox="1"/>
          <p:nvPr/>
        </p:nvSpPr>
        <p:spPr>
          <a:xfrm>
            <a:off x="905523" y="2361460"/>
            <a:ext cx="1070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추가 모델 게임 내 구현 및 상호작용 구현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투표결과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반영효과 추가구현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0BF40-3776-4E13-8939-30E099BFD27D}"/>
              </a:ext>
            </a:extLst>
          </p:cNvPr>
          <p:cNvSpPr txBox="1"/>
          <p:nvPr/>
        </p:nvSpPr>
        <p:spPr>
          <a:xfrm>
            <a:off x="905522" y="3494842"/>
            <a:ext cx="92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맵 오브젝트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아이템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UI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2A2E3-B884-491D-BA5B-4879484B09A9}"/>
              </a:ext>
            </a:extLst>
          </p:cNvPr>
          <p:cNvSpPr txBox="1"/>
          <p:nvPr/>
        </p:nvSpPr>
        <p:spPr>
          <a:xfrm>
            <a:off x="905523" y="4628225"/>
            <a:ext cx="795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박   연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보완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내 심박수 영향을 주는 요소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294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411276"/>
            <a:ext cx="8424441" cy="3248433"/>
            <a:chOff x="554306" y="1721509"/>
            <a:chExt cx="8424441" cy="32484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18268" y="3670105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내용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18268" y="4303965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18268" y="493782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시연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22D3F-59B9-46FF-8630-22157BB079DD}"/>
              </a:ext>
            </a:extLst>
          </p:cNvPr>
          <p:cNvSpPr txBox="1"/>
          <p:nvPr/>
        </p:nvSpPr>
        <p:spPr>
          <a:xfrm>
            <a:off x="2818268" y="2402385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CH1.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소개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4DA740-62D7-4CA3-9B83-BF38BE09E8A9}"/>
              </a:ext>
            </a:extLst>
          </p:cNvPr>
          <p:cNvSpPr txBox="1"/>
          <p:nvPr/>
        </p:nvSpPr>
        <p:spPr>
          <a:xfrm>
            <a:off x="2818268" y="3036245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754655" y="55572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272FB-4E67-4C4F-9C83-49EEE797EFCF}"/>
              </a:ext>
            </a:extLst>
          </p:cNvPr>
          <p:cNvSpPr txBox="1"/>
          <p:nvPr/>
        </p:nvSpPr>
        <p:spPr>
          <a:xfrm>
            <a:off x="1099468" y="1646151"/>
            <a:ext cx="509287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방법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A5CA-5F44-4D8F-8FDC-95721F99EA44}"/>
              </a:ext>
            </a:extLst>
          </p:cNvPr>
          <p:cNvSpPr txBox="1"/>
          <p:nvPr/>
        </p:nvSpPr>
        <p:spPr>
          <a:xfrm>
            <a:off x="2400503" y="2669508"/>
            <a:ext cx="822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24DD00-F125-40E4-A1E8-10C25F21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54" y="3567846"/>
            <a:ext cx="4882393" cy="27585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91222-B334-4E41-9C1A-E40C1544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9" y="3567846"/>
            <a:ext cx="4941381" cy="27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1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334669" y="555721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28ADF2-C52E-483C-9ABD-5237F536879A}"/>
              </a:ext>
            </a:extLst>
          </p:cNvPr>
          <p:cNvSpPr txBox="1"/>
          <p:nvPr/>
        </p:nvSpPr>
        <p:spPr>
          <a:xfrm>
            <a:off x="606543" y="1673035"/>
            <a:ext cx="8728126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Unity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공간을 동기화 시켜주고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특정한 키를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사용했을 시에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투표를 시작하는 문구를 전송한다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타이머를 사용하여 일정시간 동안 시청자의 채팅정보를 수집하고 투표결과를 표시 및 게임에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11D71-E8BA-4B6D-8F3D-717C0E54DB2D}"/>
              </a:ext>
            </a:extLst>
          </p:cNvPr>
          <p:cNvSpPr txBox="1"/>
          <p:nvPr/>
        </p:nvSpPr>
        <p:spPr>
          <a:xfrm>
            <a:off x="671795" y="3752870"/>
            <a:ext cx="7979294" cy="168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맞는 게임 효과를 처리한다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Ex 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화면이 어두워진다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시야가 좁아진다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F65625-67EC-4900-A3A9-32E102A92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91" y="1692315"/>
            <a:ext cx="3881709" cy="2037897"/>
          </a:xfrm>
          <a:prstGeom prst="rect">
            <a:avLst/>
          </a:prstGeom>
        </p:spPr>
      </p:pic>
      <p:pic>
        <p:nvPicPr>
          <p:cNvPr id="19" name="그래픽 18" descr="심장 박동">
            <a:extLst>
              <a:ext uri="{FF2B5EF4-FFF2-40B4-BE49-F238E27FC236}">
                <a16:creationId xmlns:a16="http://schemas.microsoft.com/office/drawing/2014/main" id="{0DD8318C-3A3F-4375-8D22-2E0E7DD1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728" y="3915862"/>
            <a:ext cx="1726834" cy="17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16386" y="555721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C53ABB0-D279-462C-8F3C-7975A276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54" y="1441546"/>
            <a:ext cx="3101838" cy="2028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0161-6272-48C4-9867-AC6C4C9D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17" y="3696000"/>
            <a:ext cx="3145375" cy="1958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6AEDC0-39D4-4A84-9599-DDBE2964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36" y="1482306"/>
            <a:ext cx="2552831" cy="1946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2A00BA-DF38-4C63-A3CF-003EE4246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35" y="3643345"/>
            <a:ext cx="2552831" cy="1732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8862D6-A9A9-4D61-A172-3D01F4A36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79" y="1422121"/>
            <a:ext cx="3207980" cy="2040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19B32-9368-4130-81E4-E6817CD28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328" y="3643345"/>
            <a:ext cx="4160921" cy="2126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1A7A4A-7D35-4F83-BA1B-E8AE1C55B083}"/>
              </a:ext>
            </a:extLst>
          </p:cNvPr>
          <p:cNvSpPr txBox="1"/>
          <p:nvPr/>
        </p:nvSpPr>
        <p:spPr>
          <a:xfrm>
            <a:off x="987590" y="5654942"/>
            <a:ext cx="157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쉐이더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제작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128FC-6440-4A5C-9207-D04365112789}"/>
              </a:ext>
            </a:extLst>
          </p:cNvPr>
          <p:cNvSpPr txBox="1"/>
          <p:nvPr/>
        </p:nvSpPr>
        <p:spPr>
          <a:xfrm>
            <a:off x="4923952" y="5881683"/>
            <a:ext cx="157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영고딕L" panose="02020600000000000000" pitchFamily="18" charset="-127"/>
                <a:ea typeface="a영고딕L" panose="02020600000000000000" pitchFamily="18" charset="-127"/>
              </a:rPr>
              <a:t>조명 설정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1E683-02AA-42C6-BA05-7BA5EADAB3EE}"/>
              </a:ext>
            </a:extLst>
          </p:cNvPr>
          <p:cNvSpPr txBox="1"/>
          <p:nvPr/>
        </p:nvSpPr>
        <p:spPr>
          <a:xfrm>
            <a:off x="8427870" y="5950838"/>
            <a:ext cx="269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GameObject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상호작용</a:t>
            </a:r>
          </a:p>
        </p:txBody>
      </p:sp>
    </p:spTree>
    <p:extLst>
      <p:ext uri="{BB962C8B-B14F-4D97-AF65-F5344CB8AC3E}">
        <p14:creationId xmlns:p14="http://schemas.microsoft.com/office/powerpoint/2010/main" val="37564423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06768" y="555721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여자, 사진, 테니스이(가) 표시된 사진&#10;&#10;자동 생성된 설명">
            <a:extLst>
              <a:ext uri="{FF2B5EF4-FFF2-40B4-BE49-F238E27FC236}">
                <a16:creationId xmlns:a16="http://schemas.microsoft.com/office/drawing/2014/main" id="{554420B0-F935-4482-895E-DB99B440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7" y="1258111"/>
            <a:ext cx="2554722" cy="4087556"/>
          </a:xfrm>
          <a:prstGeom prst="rect">
            <a:avLst/>
          </a:prstGeom>
        </p:spPr>
      </p:pic>
      <p:pic>
        <p:nvPicPr>
          <p:cNvPr id="7" name="그림 6" descr="실내, 사진이(가) 표시된 사진&#10;&#10;자동 생성된 설명">
            <a:extLst>
              <a:ext uri="{FF2B5EF4-FFF2-40B4-BE49-F238E27FC236}">
                <a16:creationId xmlns:a16="http://schemas.microsoft.com/office/drawing/2014/main" id="{6E2B6012-C464-4334-AF70-513FE308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18" y="1258107"/>
            <a:ext cx="2554725" cy="408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11CF4-69C5-47A1-8065-84CD3F518521}"/>
              </a:ext>
            </a:extLst>
          </p:cNvPr>
          <p:cNvSpPr txBox="1"/>
          <p:nvPr/>
        </p:nvSpPr>
        <p:spPr>
          <a:xfrm>
            <a:off x="219280" y="5692225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하이폴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AFF7-1C00-494C-BA7B-17A4C47A437E}"/>
              </a:ext>
            </a:extLst>
          </p:cNvPr>
          <p:cNvSpPr txBox="1"/>
          <p:nvPr/>
        </p:nvSpPr>
        <p:spPr>
          <a:xfrm>
            <a:off x="3778339" y="5692226"/>
            <a:ext cx="432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로우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폴리곤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uv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(3d coat, 3d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max)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3361E-3139-4017-843E-A82B8933106F}"/>
              </a:ext>
            </a:extLst>
          </p:cNvPr>
          <p:cNvSpPr txBox="1"/>
          <p:nvPr/>
        </p:nvSpPr>
        <p:spPr>
          <a:xfrm>
            <a:off x="8310306" y="5599893"/>
            <a:ext cx="340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(3d max),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(substance painter, photoshop)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4DFAF-837A-44A0-BF00-B6B8618422D1}"/>
              </a:ext>
            </a:extLst>
          </p:cNvPr>
          <p:cNvSpPr/>
          <p:nvPr/>
        </p:nvSpPr>
        <p:spPr>
          <a:xfrm>
            <a:off x="471742" y="448130"/>
            <a:ext cx="403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그래픽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FE2BC9-D0A6-48E5-9B15-54AE1ADD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48" y="1258107"/>
            <a:ext cx="2554725" cy="40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1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96536" y="555721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  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7F771BB-E2E2-4EDE-A599-F5236B399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9" y="1709876"/>
            <a:ext cx="3497655" cy="27181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BA7DD1-E28D-44A2-8BE6-39DF495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37" y="4617339"/>
            <a:ext cx="3429297" cy="434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601F3C-7AB3-4A77-BA75-24EC1C8E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9" y="1813975"/>
            <a:ext cx="3025402" cy="1958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CD0AF-6B2C-44C6-BF17-7B2A33D83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56" y="3592003"/>
            <a:ext cx="2507197" cy="1463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9838A-7E29-47E8-851E-463DE5D6A0FF}"/>
              </a:ext>
            </a:extLst>
          </p:cNvPr>
          <p:cNvSpPr txBox="1"/>
          <p:nvPr/>
        </p:nvSpPr>
        <p:spPr>
          <a:xfrm>
            <a:off x="1331650" y="5322454"/>
            <a:ext cx="3437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내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채팅창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캔버스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특정키 입력 시 투표시스템실행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1C9A0-7365-400B-AC7F-1A754DE4F581}"/>
              </a:ext>
            </a:extLst>
          </p:cNvPr>
          <p:cNvSpPr txBox="1"/>
          <p:nvPr/>
        </p:nvSpPr>
        <p:spPr>
          <a:xfrm>
            <a:off x="6822426" y="5322454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을 이용하여 서버와 클라이언트 구현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연결한 서버를 이용하여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GUI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유니티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B817F3-04CA-42DD-BA5D-DD15E68F7EE6}"/>
              </a:ext>
            </a:extLst>
          </p:cNvPr>
          <p:cNvSpPr/>
          <p:nvPr/>
        </p:nvSpPr>
        <p:spPr>
          <a:xfrm>
            <a:off x="471742" y="448130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서버 및 기술요소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랜덤 투표 시스템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),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게임 내 구현</a:t>
            </a:r>
          </a:p>
        </p:txBody>
      </p:sp>
    </p:spTree>
    <p:extLst>
      <p:ext uri="{BB962C8B-B14F-4D97-AF65-F5344CB8AC3E}">
        <p14:creationId xmlns:p14="http://schemas.microsoft.com/office/powerpoint/2010/main" val="15143159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98926" y="555721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E47ADF-4F45-44AB-A1E8-5A5C856B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" y="1367161"/>
            <a:ext cx="10733103" cy="515097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066824-AC8C-4C99-B238-3A7DC62759E7}"/>
              </a:ext>
            </a:extLst>
          </p:cNvPr>
          <p:cNvCxnSpPr>
            <a:cxnSpLocks/>
          </p:cNvCxnSpPr>
          <p:nvPr/>
        </p:nvCxnSpPr>
        <p:spPr>
          <a:xfrm>
            <a:off x="8766495" y="5813571"/>
            <a:ext cx="1585520" cy="0"/>
          </a:xfrm>
          <a:prstGeom prst="straightConnector1">
            <a:avLst/>
          </a:prstGeom>
          <a:ln w="38100">
            <a:solidFill>
              <a:srgbClr val="C49D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ABFE60-B16E-4903-A7CE-2BB0BCA7B882}"/>
              </a:ext>
            </a:extLst>
          </p:cNvPr>
          <p:cNvCxnSpPr>
            <a:cxnSpLocks/>
          </p:cNvCxnSpPr>
          <p:nvPr/>
        </p:nvCxnSpPr>
        <p:spPr>
          <a:xfrm>
            <a:off x="9002785" y="6209252"/>
            <a:ext cx="1349230" cy="0"/>
          </a:xfrm>
          <a:prstGeom prst="straightConnector1">
            <a:avLst/>
          </a:prstGeom>
          <a:ln w="38100">
            <a:solidFill>
              <a:srgbClr val="C49D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941D70-2DC4-418D-BC85-BA115D54CFB3}"/>
              </a:ext>
            </a:extLst>
          </p:cNvPr>
          <p:cNvCxnSpPr>
            <a:cxnSpLocks/>
          </p:cNvCxnSpPr>
          <p:nvPr/>
        </p:nvCxnSpPr>
        <p:spPr>
          <a:xfrm>
            <a:off x="8766495" y="3826779"/>
            <a:ext cx="1585520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6C367B-B0A3-4B28-98D4-9704DB0665A2}"/>
              </a:ext>
            </a:extLst>
          </p:cNvPr>
          <p:cNvCxnSpPr>
            <a:cxnSpLocks/>
          </p:cNvCxnSpPr>
          <p:nvPr/>
        </p:nvCxnSpPr>
        <p:spPr>
          <a:xfrm>
            <a:off x="8766495" y="2720830"/>
            <a:ext cx="1585520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63CFBD-4685-4A64-B2B4-58F5AD8E934D}"/>
              </a:ext>
            </a:extLst>
          </p:cNvPr>
          <p:cNvCxnSpPr>
            <a:cxnSpLocks/>
          </p:cNvCxnSpPr>
          <p:nvPr/>
        </p:nvCxnSpPr>
        <p:spPr>
          <a:xfrm>
            <a:off x="9002785" y="4282580"/>
            <a:ext cx="636165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BAFA35-BCE6-4ACF-9977-4AB216BCAFD2}"/>
              </a:ext>
            </a:extLst>
          </p:cNvPr>
          <p:cNvCxnSpPr>
            <a:cxnSpLocks/>
          </p:cNvCxnSpPr>
          <p:nvPr/>
        </p:nvCxnSpPr>
        <p:spPr>
          <a:xfrm>
            <a:off x="8758106" y="5227740"/>
            <a:ext cx="1585520" cy="0"/>
          </a:xfrm>
          <a:prstGeom prst="straightConnector1">
            <a:avLst/>
          </a:prstGeom>
          <a:ln w="38100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258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6B8E6-23F9-4F88-BADF-B079070663B6}"/>
              </a:ext>
            </a:extLst>
          </p:cNvPr>
          <p:cNvSpPr txBox="1"/>
          <p:nvPr/>
        </p:nvSpPr>
        <p:spPr>
          <a:xfrm>
            <a:off x="3054141" y="2497976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/>
              <a:t>게임시연</a:t>
            </a:r>
          </a:p>
        </p:txBody>
      </p:sp>
    </p:spTree>
    <p:extLst>
      <p:ext uri="{BB962C8B-B14F-4D97-AF65-F5344CB8AC3E}">
        <p14:creationId xmlns:p14="http://schemas.microsoft.com/office/powerpoint/2010/main" val="18098299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294</Words>
  <Application>Microsoft Office PowerPoint</Application>
  <PresentationFormat>와이드스크린</PresentationFormat>
  <Paragraphs>51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a영고딕M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DOHYUN YEO</cp:lastModifiedBy>
  <cp:revision>124</cp:revision>
  <dcterms:created xsi:type="dcterms:W3CDTF">2017-11-23T05:17:34Z</dcterms:created>
  <dcterms:modified xsi:type="dcterms:W3CDTF">2019-05-08T13:47:40Z</dcterms:modified>
</cp:coreProperties>
</file>